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AB15-605C-4689-B60A-4DF8468577E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75D2-CE35-429E-A730-5060382B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3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AB15-605C-4689-B60A-4DF8468577E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75D2-CE35-429E-A730-5060382B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0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AB15-605C-4689-B60A-4DF8468577E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75D2-CE35-429E-A730-5060382B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3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AB15-605C-4689-B60A-4DF8468577E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75D2-CE35-429E-A730-5060382B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2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AB15-605C-4689-B60A-4DF8468577E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75D2-CE35-429E-A730-5060382B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AB15-605C-4689-B60A-4DF8468577E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75D2-CE35-429E-A730-5060382B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1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AB15-605C-4689-B60A-4DF8468577E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75D2-CE35-429E-A730-5060382B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AB15-605C-4689-B60A-4DF8468577E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75D2-CE35-429E-A730-5060382B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0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AB15-605C-4689-B60A-4DF8468577E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75D2-CE35-429E-A730-5060382B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1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AB15-605C-4689-B60A-4DF8468577E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75D2-CE35-429E-A730-5060382B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0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AB15-605C-4689-B60A-4DF8468577E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75D2-CE35-429E-A730-5060382B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3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1AB15-605C-4689-B60A-4DF8468577E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F75D2-CE35-429E-A730-5060382BFDA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34" y="6176963"/>
            <a:ext cx="2869926" cy="60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9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134" y="82379"/>
            <a:ext cx="23855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</a:t>
            </a:r>
          </a:p>
          <a:p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Title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 Size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0539" y="210876"/>
            <a:ext cx="26581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Demographics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Age: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Gender: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Salary: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Location: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Education: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Family: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134" y="2814488"/>
            <a:ext cx="48850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Goals &amp; Challenges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Primary Goal: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Secondary Goal: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Primary Challenge: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Secondary Challenge: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0539" y="2814488"/>
            <a:ext cx="6285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Values &amp; Fears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Primary Values: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Primary Fears of Doing Business With You: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Primary Challenge: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Secondary Challenge: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03275" y="205490"/>
            <a:ext cx="338426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Hobbies/Interests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Hobby: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Hobby: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Interest: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Interest: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64476" y="288324"/>
            <a:ext cx="2158313" cy="18561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4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79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</dc:creator>
  <cp:lastModifiedBy>Nathan</cp:lastModifiedBy>
  <cp:revision>6</cp:revision>
  <dcterms:created xsi:type="dcterms:W3CDTF">2014-09-28T15:47:21Z</dcterms:created>
  <dcterms:modified xsi:type="dcterms:W3CDTF">2015-06-16T21:53:00Z</dcterms:modified>
</cp:coreProperties>
</file>