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9" r:id="rId3"/>
    <p:sldId id="310" r:id="rId4"/>
    <p:sldId id="312" r:id="rId5"/>
    <p:sldId id="313" r:id="rId6"/>
    <p:sldId id="314" r:id="rId7"/>
    <p:sldId id="315" r:id="rId8"/>
    <p:sldId id="31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D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5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C9953-E619-4B8C-B8D6-84DEBA166AB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814CEB-DA1C-4B29-89F5-AB6DC42B5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7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C9953-E619-4B8C-B8D6-84DEBA166AB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814CEB-DA1C-4B29-89F5-AB6DC42B5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4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C9953-E619-4B8C-B8D6-84DEBA166AB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814CEB-DA1C-4B29-89F5-AB6DC42B5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C9953-E619-4B8C-B8D6-84DEBA166AB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814CEB-DA1C-4B29-89F5-AB6DC42B5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2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C9953-E619-4B8C-B8D6-84DEBA166AB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814CEB-DA1C-4B29-89F5-AB6DC42B5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0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C9953-E619-4B8C-B8D6-84DEBA166AB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814CEB-DA1C-4B29-89F5-AB6DC42B5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C9953-E619-4B8C-B8D6-84DEBA166AB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814CEB-DA1C-4B29-89F5-AB6DC42B5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7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C9953-E619-4B8C-B8D6-84DEBA166AB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814CEB-DA1C-4B29-89F5-AB6DC42B5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C9953-E619-4B8C-B8D6-84DEBA166AB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814CEB-DA1C-4B29-89F5-AB6DC42B5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5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C9953-E619-4B8C-B8D6-84DEBA166AB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814CEB-DA1C-4B29-89F5-AB6DC42B5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C9953-E619-4B8C-B8D6-84DEBA166AB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814CEB-DA1C-4B29-89F5-AB6DC42B5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8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957" y="0"/>
            <a:ext cx="118851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57" y="1384753"/>
            <a:ext cx="11885111" cy="4771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684" y="6215060"/>
            <a:ext cx="2310384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68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FF3D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33333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nip.ly/" TargetMode="External"/><Relationship Id="rId2" Type="http://schemas.openxmlformats.org/officeDocument/2006/relationships/hyperlink" Target="https://www.appocalypsi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rtafire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Video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6957" y="1384753"/>
            <a:ext cx="11885111" cy="5224594"/>
          </a:xfrm>
        </p:spPr>
        <p:txBody>
          <a:bodyPr>
            <a:normAutofit/>
          </a:bodyPr>
          <a:lstStyle/>
          <a:p>
            <a:r>
              <a:rPr lang="en-US" b="1" dirty="0"/>
              <a:t>Last Video: </a:t>
            </a:r>
            <a:r>
              <a:rPr lang="en-US" dirty="0"/>
              <a:t>Customer Lifetime Value</a:t>
            </a:r>
          </a:p>
          <a:p>
            <a:pPr lvl="1"/>
            <a:r>
              <a:rPr lang="en-US" dirty="0"/>
              <a:t>Point-Of-Sale </a:t>
            </a:r>
            <a:r>
              <a:rPr lang="en-US" sz="2400" dirty="0"/>
              <a:t>(packages, 1-click upsells, order bumps, bonuses, etc.)</a:t>
            </a:r>
          </a:p>
          <a:p>
            <a:pPr lvl="1"/>
            <a:r>
              <a:rPr lang="en-US" dirty="0"/>
              <a:t>The Challenge … </a:t>
            </a:r>
            <a:r>
              <a:rPr lang="en-US" i="1" dirty="0"/>
              <a:t>did you do it?!</a:t>
            </a:r>
          </a:p>
          <a:p>
            <a:r>
              <a:rPr lang="en-US" dirty="0"/>
              <a:t>Interest Driven Sales Funnel</a:t>
            </a:r>
          </a:p>
          <a:p>
            <a:r>
              <a:rPr lang="en-US" dirty="0"/>
              <a:t>Main Series (“House List”)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Tips, Tricks, Strategies</a:t>
            </a:r>
          </a:p>
          <a:p>
            <a:pPr lvl="2"/>
            <a:r>
              <a:rPr lang="en-US" dirty="0"/>
              <a:t>How to advertise your products and services on someone else’s site!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6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Video 2</a:t>
            </a:r>
          </a:p>
        </p:txBody>
      </p:sp>
      <p:pic>
        <p:nvPicPr>
          <p:cNvPr id="7" name="Picture 2" descr="Sales Funn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57" y="1095290"/>
            <a:ext cx="641985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6914147" y="1384753"/>
            <a:ext cx="5117921" cy="4771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Convert More Leads Into Paying Customers!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dirty="0"/>
              <a:t>How?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5400" b="1" u="sng" dirty="0"/>
              <a:t>Relevance</a:t>
            </a:r>
            <a:endParaRPr lang="en-US" sz="5400" u="sng" dirty="0"/>
          </a:p>
        </p:txBody>
      </p:sp>
    </p:spTree>
    <p:extLst>
      <p:ext uri="{BB962C8B-B14F-4D97-AF65-F5344CB8AC3E}">
        <p14:creationId xmlns:p14="http://schemas.microsoft.com/office/powerpoint/2010/main" val="216349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 Driven Sales Funnel</a:t>
            </a:r>
          </a:p>
        </p:txBody>
      </p:sp>
      <p:pic>
        <p:nvPicPr>
          <p:cNvPr id="4098" name="Picture 2" descr="Interest Driven Sales Funn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7" y="962526"/>
            <a:ext cx="5031359" cy="57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5456796" y="1384753"/>
            <a:ext cx="6575272" cy="5357273"/>
          </a:xfrm>
        </p:spPr>
        <p:txBody>
          <a:bodyPr>
            <a:normAutofit/>
          </a:bodyPr>
          <a:lstStyle/>
          <a:p>
            <a:r>
              <a:rPr lang="en-US" b="1" dirty="0"/>
              <a:t>Main Series </a:t>
            </a:r>
            <a:r>
              <a:rPr lang="en-US" dirty="0"/>
              <a:t>(“House List”)</a:t>
            </a:r>
          </a:p>
          <a:p>
            <a:r>
              <a:rPr lang="en-US" b="1" dirty="0"/>
              <a:t>Interest Shown?</a:t>
            </a:r>
          </a:p>
          <a:p>
            <a:pPr lvl="1"/>
            <a:r>
              <a:rPr lang="en-US" dirty="0"/>
              <a:t>Clicks</a:t>
            </a:r>
          </a:p>
          <a:p>
            <a:pPr lvl="1"/>
            <a:r>
              <a:rPr lang="en-US" dirty="0"/>
              <a:t>Page Views</a:t>
            </a:r>
          </a:p>
          <a:p>
            <a:pPr lvl="1"/>
            <a:r>
              <a:rPr lang="en-US" dirty="0"/>
              <a:t>Opt-ins</a:t>
            </a:r>
          </a:p>
          <a:p>
            <a:pPr lvl="1"/>
            <a:r>
              <a:rPr lang="en-US" dirty="0"/>
              <a:t>Purchases</a:t>
            </a:r>
          </a:p>
          <a:p>
            <a:pPr lvl="1"/>
            <a:r>
              <a:rPr lang="en-US" dirty="0"/>
              <a:t>Survey</a:t>
            </a:r>
          </a:p>
          <a:p>
            <a:pPr lvl="1"/>
            <a:r>
              <a:rPr lang="en-US" dirty="0"/>
              <a:t>Points</a:t>
            </a:r>
          </a:p>
          <a:p>
            <a:r>
              <a:rPr lang="en-US" b="1" dirty="0"/>
              <a:t>Product/Service Sales Funnel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0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 Driven Sales Funnel</a:t>
            </a:r>
          </a:p>
        </p:txBody>
      </p:sp>
      <p:pic>
        <p:nvPicPr>
          <p:cNvPr id="4098" name="Picture 2" descr="Interest Driven Sales Funn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1" r="65833"/>
          <a:stretch/>
        </p:blipFill>
        <p:spPr bwMode="auto">
          <a:xfrm>
            <a:off x="286198" y="1325562"/>
            <a:ext cx="1719066" cy="541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2521090" y="1325562"/>
            <a:ext cx="9366109" cy="535727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Weekly “Pushes”</a:t>
            </a:r>
            <a:endParaRPr lang="en-US" dirty="0"/>
          </a:p>
          <a:p>
            <a:pPr lvl="1"/>
            <a:r>
              <a:rPr lang="en-US" dirty="0"/>
              <a:t>“Push” a particular product or service all week</a:t>
            </a:r>
          </a:p>
          <a:p>
            <a:r>
              <a:rPr lang="en-US" b="1" dirty="0"/>
              <a:t>Goal: </a:t>
            </a:r>
            <a:r>
              <a:rPr lang="en-US" dirty="0"/>
              <a:t>Drive Subscriber To Sales Page</a:t>
            </a:r>
          </a:p>
          <a:p>
            <a:pPr lvl="1"/>
            <a:r>
              <a:rPr lang="en-US" dirty="0"/>
              <a:t>Don’t be sneaky about it!</a:t>
            </a:r>
          </a:p>
          <a:p>
            <a:pPr lvl="1"/>
            <a:r>
              <a:rPr lang="en-US" dirty="0"/>
              <a:t>Gauge interest </a:t>
            </a:r>
            <a:r>
              <a:rPr lang="en-US" i="1" dirty="0"/>
              <a:t>(relevance! Product/Service SFs)</a:t>
            </a:r>
          </a:p>
          <a:p>
            <a:r>
              <a:rPr lang="en-US" dirty="0"/>
              <a:t>Send 4-5 emails:</a:t>
            </a:r>
          </a:p>
          <a:p>
            <a:pPr lvl="1"/>
            <a:r>
              <a:rPr lang="en-US" dirty="0"/>
              <a:t>Email 1: Story</a:t>
            </a:r>
          </a:p>
          <a:p>
            <a:pPr lvl="1"/>
            <a:r>
              <a:rPr lang="en-US" dirty="0"/>
              <a:t>Email 2: Sales</a:t>
            </a:r>
          </a:p>
          <a:p>
            <a:pPr lvl="1"/>
            <a:r>
              <a:rPr lang="en-US" dirty="0"/>
              <a:t>Email 3: Content</a:t>
            </a:r>
          </a:p>
          <a:p>
            <a:pPr lvl="1"/>
            <a:r>
              <a:rPr lang="en-US" dirty="0"/>
              <a:t>Email 4: Content</a:t>
            </a:r>
          </a:p>
          <a:p>
            <a:pPr lvl="1"/>
            <a:r>
              <a:rPr lang="en-US" dirty="0"/>
              <a:t>Email 5: Content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0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 Driven Sales Funnel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Email 1: Story </a:t>
            </a:r>
            <a:r>
              <a:rPr lang="en-US" dirty="0"/>
              <a:t>(direct link to sales page)</a:t>
            </a:r>
          </a:p>
          <a:p>
            <a:pPr lvl="1"/>
            <a:r>
              <a:rPr lang="en-US" dirty="0"/>
              <a:t>“Related” Story</a:t>
            </a:r>
          </a:p>
          <a:p>
            <a:pPr lvl="2"/>
            <a:r>
              <a:rPr lang="en-US" dirty="0"/>
              <a:t>Testimonial-</a:t>
            </a:r>
            <a:r>
              <a:rPr lang="en-US" dirty="0" err="1"/>
              <a:t>ish</a:t>
            </a:r>
            <a:r>
              <a:rPr lang="en-US" dirty="0"/>
              <a:t> / Hero’s Journey</a:t>
            </a:r>
          </a:p>
          <a:p>
            <a:pPr lvl="2"/>
            <a:r>
              <a:rPr lang="en-US" dirty="0"/>
              <a:t>Personal Story</a:t>
            </a:r>
          </a:p>
          <a:p>
            <a:pPr lvl="1"/>
            <a:r>
              <a:rPr lang="en-US" dirty="0"/>
              <a:t>“Indirect” Story</a:t>
            </a:r>
          </a:p>
          <a:p>
            <a:pPr lvl="2"/>
            <a:r>
              <a:rPr lang="en-US" dirty="0"/>
              <a:t>That time I tried something new and had an amazing time! (great results)</a:t>
            </a:r>
          </a:p>
          <a:p>
            <a:r>
              <a:rPr lang="en-US" b="1" dirty="0"/>
              <a:t>Email 2: Sales </a:t>
            </a:r>
            <a:r>
              <a:rPr lang="en-US" dirty="0"/>
              <a:t>(direct link to sales page)</a:t>
            </a:r>
          </a:p>
          <a:p>
            <a:pPr lvl="1"/>
            <a:r>
              <a:rPr lang="en-US" dirty="0"/>
              <a:t>Marketing / Copywriting Formula</a:t>
            </a:r>
          </a:p>
          <a:p>
            <a:pPr lvl="2"/>
            <a:r>
              <a:rPr lang="en-US" dirty="0"/>
              <a:t>Features-Advantages-Benefits, Problem-Agitate-Solve, Before-After-Bridge</a:t>
            </a:r>
          </a:p>
          <a:p>
            <a:pPr lvl="2"/>
            <a:r>
              <a:rPr lang="en-US" dirty="0"/>
              <a:t>Link below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2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 Driven Sales Funnel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Emails 3-5: Content </a:t>
            </a:r>
            <a:r>
              <a:rPr lang="en-US" sz="2800" dirty="0"/>
              <a:t>(blog post, video, other resource/site – each of these link to sales page. Link to sales page in PS.)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b="1" dirty="0"/>
              <a:t>How to advertise your products and services on someone else’s site!</a:t>
            </a:r>
          </a:p>
          <a:p>
            <a:r>
              <a:rPr lang="en-US" dirty="0">
                <a:hlinkClick r:id="rId2"/>
              </a:rPr>
              <a:t>https://www.appocalypsis.com/</a:t>
            </a:r>
            <a:endParaRPr lang="en-US" dirty="0"/>
          </a:p>
          <a:p>
            <a:r>
              <a:rPr lang="en-US" dirty="0">
                <a:hlinkClick r:id="rId3"/>
              </a:rPr>
              <a:t>http://snip.ly/</a:t>
            </a:r>
            <a:endParaRPr lang="en-US" dirty="0"/>
          </a:p>
          <a:p>
            <a:r>
              <a:rPr lang="en-US" dirty="0">
                <a:hlinkClick r:id="rId4"/>
              </a:rPr>
              <a:t>http://startafire.com/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5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Do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Your Top Selling Product/Service</a:t>
            </a:r>
          </a:p>
          <a:p>
            <a:r>
              <a:rPr lang="en-US" dirty="0"/>
              <a:t>Write 4-5 Subject Lines &amp; Brief Synopsis</a:t>
            </a:r>
          </a:p>
          <a:p>
            <a:pPr lvl="1"/>
            <a:r>
              <a:rPr lang="en-US" dirty="0"/>
              <a:t>Story</a:t>
            </a:r>
          </a:p>
          <a:p>
            <a:pPr lvl="1"/>
            <a:r>
              <a:rPr lang="en-US" dirty="0"/>
              <a:t>Sales</a:t>
            </a:r>
          </a:p>
          <a:p>
            <a:pPr lvl="1"/>
            <a:r>
              <a:rPr lang="en-US" dirty="0"/>
              <a:t>Content x 2/3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3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Video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Product/Service Sales Funnel</a:t>
            </a:r>
          </a:p>
          <a:p>
            <a:r>
              <a:rPr lang="en-US" dirty="0"/>
              <a:t>Fill-In-The-Blank Template!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51559</TotalTime>
  <Words>306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</vt:lpstr>
      <vt:lpstr>Office Theme</vt:lpstr>
      <vt:lpstr>Video 2</vt:lpstr>
      <vt:lpstr>Video 2</vt:lpstr>
      <vt:lpstr>Interest Driven Sales Funnel</vt:lpstr>
      <vt:lpstr>Interest Driven Sales Funnel</vt:lpstr>
      <vt:lpstr>Interest Driven Sales Funnel</vt:lpstr>
      <vt:lpstr>Interest Driven Sales Funnel</vt:lpstr>
      <vt:lpstr>To Do</vt:lpstr>
      <vt:lpstr>Next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</dc:creator>
  <cp:lastModifiedBy>Nathan</cp:lastModifiedBy>
  <cp:revision>319</cp:revision>
  <dcterms:created xsi:type="dcterms:W3CDTF">2015-09-30T17:22:14Z</dcterms:created>
  <dcterms:modified xsi:type="dcterms:W3CDTF">2016-07-25T09:44:59Z</dcterms:modified>
</cp:coreProperties>
</file>